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20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F221-E923-4572-ACB6-D565466F11A1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07E3-E01E-4AE9-8C9F-0A19A178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871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F221-E923-4572-ACB6-D565466F11A1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07E3-E01E-4AE9-8C9F-0A19A178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131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F221-E923-4572-ACB6-D565466F11A1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07E3-E01E-4AE9-8C9F-0A19A178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48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F221-E923-4572-ACB6-D565466F11A1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07E3-E01E-4AE9-8C9F-0A19A178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951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F221-E923-4572-ACB6-D565466F11A1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07E3-E01E-4AE9-8C9F-0A19A178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685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F221-E923-4572-ACB6-D565466F11A1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07E3-E01E-4AE9-8C9F-0A19A178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474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F221-E923-4572-ACB6-D565466F11A1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07E3-E01E-4AE9-8C9F-0A19A178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837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F221-E923-4572-ACB6-D565466F11A1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07E3-E01E-4AE9-8C9F-0A19A178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14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F221-E923-4572-ACB6-D565466F11A1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07E3-E01E-4AE9-8C9F-0A19A178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3289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F221-E923-4572-ACB6-D565466F11A1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07E3-E01E-4AE9-8C9F-0A19A178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380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F221-E923-4572-ACB6-D565466F11A1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07E3-E01E-4AE9-8C9F-0A19A178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53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98F221-E923-4572-ACB6-D565466F11A1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2E07E3-E01E-4AE9-8C9F-0A19A178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317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0FB993-C130-4C35-714A-D66B7CDDB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659965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09594-69C3-2F6A-0E4B-876AA8769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350" y="2919046"/>
            <a:ext cx="5829300" cy="8897815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84375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Ayoub Joob</dc:creator>
  <cp:lastModifiedBy>Ayoub Joob</cp:lastModifiedBy>
  <cp:revision>1</cp:revision>
  <dcterms:created xsi:type="dcterms:W3CDTF">2025-04-17T08:36:55Z</dcterms:created>
  <dcterms:modified xsi:type="dcterms:W3CDTF">2025-04-17T08:37:42Z</dcterms:modified>
</cp:coreProperties>
</file>